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C44A37-046C-47B7-9D7B-222B7D4D6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A732EAC-7D7F-4529-9B09-F3363EDAA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2CD4-26AE-4507-9CEB-953E40E6DA5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AEA2842-5EAD-4C4F-8ED9-540ED766F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A4C69C-5512-41E8-A557-445B3F49B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78EC-30C8-4750-98D9-9ECD76F5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0692AED-412A-4290-8798-6B2D0C82D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36B3C0-A357-4B69-A532-2F8E3245D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9408C1-D273-40BE-857A-F07BC80C8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62CD4-26AE-4507-9CEB-953E40E6DA5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6F08A0-848F-4C3D-B246-8CA948EA4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C7E489-B966-4266-BA09-4A58F379B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478EC-30C8-4750-98D9-9ECD76F5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A0A3AF50-EEAB-44FB-AD6C-F19992470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7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mello" panose="03060900000000020004" pitchFamily="66" charset="0"/>
              </a:rPr>
              <a:t>Punishment</a:t>
            </a:r>
            <a:endParaRPr lang="en-US" sz="17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mello" panose="030609000000000200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3C7814-A40B-470F-B004-AF9B174BA0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74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51CF5EF1-B6B9-4FD2-B98D-B9158A06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E5783E5-90B6-40E9-B95A-6589509426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43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2F6EE0B-5AED-436B-8AE8-5D18609C8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F637B0-8810-49C3-A4C5-E86E4C9C39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32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A84F3608-008E-4E58-AE2A-D0CF886FC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9DA767-CF56-4327-A67F-44E0D4B071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61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DFB83A71-9094-4CFD-8C42-8E67769D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5FB03C-363B-451A-B6D3-910AAE4784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4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7C9FB86-D922-4FEC-879B-6BB4E9A23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95FE593-5F84-4F46-8CB3-702155E558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1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12A8E358-E584-49CC-B86B-96999AB1F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B4EF37-6D83-42EA-90F2-29A5388D6E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4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9C59B8BA-D750-4816-A622-F1CA5D62D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0A9768-0CA3-42CE-BA25-B1BEB4C58F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22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ACDC2041-D4A9-4C56-B5CB-A56F8401B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037E59-25EC-468A-8217-4FC275A781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0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69051F6E-DDF3-4102-94FF-D199CB9FC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43CC08-6EFE-4F2D-B400-BAFE0A86A5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11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6B350E6C-6E0C-4C73-BEF3-2CC338010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5AEFEC-8579-4FF1-8DE1-9F90F7B472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16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C823BAB9-5209-4D1B-894E-44AF32D61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C06681-A497-4C82-9093-E50C61D9E9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7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265C4B0-4082-4F20-96DF-AF8403255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937534-15BF-4297-9925-9BCCB782E3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34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63E935FF-6725-4E0A-9CA5-8BEA5D51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5E52EC-B709-4F85-A28D-19DBC536D7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11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Custom</PresentationFormat>
  <Paragraphs>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Punishment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Punishment</dc:title>
  <dc:creator>Tom Limoges</dc:creator>
  <cp:lastModifiedBy>kmoore3</cp:lastModifiedBy>
  <cp:revision>1</cp:revision>
  <dcterms:created xsi:type="dcterms:W3CDTF">2019-01-09T17:17:46Z</dcterms:created>
  <dcterms:modified xsi:type="dcterms:W3CDTF">2020-02-04T00:52:52Z</dcterms:modified>
</cp:coreProperties>
</file>