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AEBE-EAC4-4DC3-86A2-61BABE05A129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FCA93-FA5F-4F08-9A52-098C5F00E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8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EAEBE-EAC4-4DC3-86A2-61BABE05A129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FCA93-FA5F-4F08-9A52-098C5F00E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6600" smtClean="0">
                <a:latin typeface="Happy Camper" pitchFamily="2" charset="0"/>
              </a:rPr>
              <a:t>Scientific </a:t>
            </a:r>
            <a:br>
              <a:rPr lang="en-US" sz="16600" smtClean="0">
                <a:latin typeface="Happy Camper" pitchFamily="2" charset="0"/>
              </a:rPr>
            </a:br>
            <a:r>
              <a:rPr lang="en-US" sz="16600" smtClean="0">
                <a:latin typeface="Happy Camper" pitchFamily="2" charset="0"/>
              </a:rPr>
              <a:t>Method</a:t>
            </a:r>
            <a:endParaRPr lang="en-US" sz="16600" dirty="0">
              <a:latin typeface="Happy Campe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63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9800" smtClean="0">
                <a:latin typeface="Happy Camper" pitchFamily="2" charset="0"/>
              </a:rPr>
              <a:t>Analyze results</a:t>
            </a:r>
            <a:endParaRPr lang="en-US" dirty="0">
              <a:latin typeface="Happy Campe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84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11500" smtClean="0">
                <a:solidFill>
                  <a:schemeClr val="tx1"/>
                </a:solidFill>
                <a:latin typeface="Happy Camper" pitchFamily="2" charset="0"/>
              </a:rPr>
              <a:t>Analyze the results</a:t>
            </a:r>
            <a:endParaRPr lang="en-US" sz="4800" dirty="0">
              <a:solidFill>
                <a:schemeClr val="tx1"/>
              </a:solidFill>
              <a:latin typeface="Happy Campe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9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9800" smtClean="0">
                <a:latin typeface="Happy Camper" pitchFamily="2" charset="0"/>
              </a:rPr>
              <a:t>PUBLISH, etc. </a:t>
            </a:r>
            <a:endParaRPr lang="en-US" dirty="0">
              <a:latin typeface="Happy Campe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21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11500" smtClean="0">
                <a:solidFill>
                  <a:schemeClr val="tx1"/>
                </a:solidFill>
                <a:latin typeface="Happy Camper" pitchFamily="2" charset="0"/>
              </a:rPr>
              <a:t>Publish, etc</a:t>
            </a:r>
            <a:endParaRPr lang="en-US" sz="4800" dirty="0">
              <a:solidFill>
                <a:schemeClr val="tx1"/>
              </a:solidFill>
              <a:latin typeface="Happy Campe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0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Applying what we learned…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199" y="1524000"/>
            <a:ext cx="100173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 a group, you are responsible for making a poster that highlights each step of the scientific process for your assigned psychological study. Be prepared to share your poster. </a:t>
            </a:r>
          </a:p>
          <a:p>
            <a:endParaRPr lang="en-US" sz="2800" dirty="0"/>
          </a:p>
          <a:p>
            <a:r>
              <a:rPr lang="en-US" sz="2800" dirty="0" smtClean="0"/>
              <a:t>Study for each group: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Asch’s Conformity Study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Milgram’s Obedience Study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The Stanford Prison Experiment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Pavlov’s Classical Conditioning Study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The Little Albert Study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Bandura’s Observational Learning Study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687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9800" smtClean="0">
                <a:latin typeface="Happy Camper" pitchFamily="2" charset="0"/>
              </a:rPr>
              <a:t>Definition</a:t>
            </a:r>
            <a:endParaRPr lang="en-US" dirty="0">
              <a:latin typeface="Happy Campe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5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9800" smtClean="0">
                <a:latin typeface="Happy Camper" pitchFamily="2" charset="0"/>
              </a:rPr>
              <a:t>5 Steps Process</a:t>
            </a:r>
            <a:endParaRPr lang="en-US" dirty="0">
              <a:latin typeface="Happy Campe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56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9800" smtClean="0">
                <a:latin typeface="Happy Camper" pitchFamily="2" charset="0"/>
              </a:rPr>
              <a:t>hypothesis</a:t>
            </a:r>
            <a:endParaRPr lang="en-US" dirty="0">
              <a:latin typeface="Happy Campe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78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11500" smtClean="0">
                <a:solidFill>
                  <a:schemeClr val="tx1"/>
                </a:solidFill>
                <a:latin typeface="Happy Camper" pitchFamily="2" charset="0"/>
              </a:rPr>
              <a:t>hypothesis</a:t>
            </a:r>
            <a:endParaRPr lang="en-US" sz="4800" dirty="0">
              <a:solidFill>
                <a:schemeClr val="tx1"/>
              </a:solidFill>
              <a:latin typeface="Happy Campe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3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9800" smtClean="0">
                <a:latin typeface="Happy Camper" pitchFamily="2" charset="0"/>
              </a:rPr>
              <a:t>Controlled Test</a:t>
            </a:r>
            <a:endParaRPr lang="en-US" dirty="0">
              <a:latin typeface="Happy Campe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55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11500" smtClean="0">
                <a:solidFill>
                  <a:schemeClr val="tx1"/>
                </a:solidFill>
                <a:latin typeface="Happy Camper" pitchFamily="2" charset="0"/>
              </a:rPr>
              <a:t>Controlled Test</a:t>
            </a:r>
            <a:endParaRPr lang="en-US" sz="4800" dirty="0">
              <a:solidFill>
                <a:schemeClr val="tx1"/>
              </a:solidFill>
              <a:latin typeface="Happy Campe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59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9800" smtClean="0">
                <a:latin typeface="Happy Camper" pitchFamily="2" charset="0"/>
              </a:rPr>
              <a:t>Gather Data</a:t>
            </a:r>
            <a:endParaRPr lang="en-US" dirty="0">
              <a:latin typeface="Happy Campe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33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11500" smtClean="0">
                <a:solidFill>
                  <a:schemeClr val="tx1"/>
                </a:solidFill>
                <a:latin typeface="Happy Camper" pitchFamily="2" charset="0"/>
              </a:rPr>
              <a:t>Gather Data</a:t>
            </a:r>
            <a:endParaRPr lang="en-US" sz="4800" dirty="0">
              <a:solidFill>
                <a:schemeClr val="tx1"/>
              </a:solidFill>
              <a:latin typeface="Happy Campe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13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91</Words>
  <Application>Microsoft Office PowerPoint</Application>
  <PresentationFormat>Widescreen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Britannic Bold</vt:lpstr>
      <vt:lpstr>Calibri</vt:lpstr>
      <vt:lpstr>Calibri Light</vt:lpstr>
      <vt:lpstr>Happy Camper</vt:lpstr>
      <vt:lpstr>Office Theme</vt:lpstr>
      <vt:lpstr>Scientific  Method</vt:lpstr>
      <vt:lpstr>Definition</vt:lpstr>
      <vt:lpstr>5 Steps Process</vt:lpstr>
      <vt:lpstr>hypothesis</vt:lpstr>
      <vt:lpstr>hypothesis</vt:lpstr>
      <vt:lpstr>Controlled Test</vt:lpstr>
      <vt:lpstr>Controlled Test</vt:lpstr>
      <vt:lpstr>Gather Data</vt:lpstr>
      <vt:lpstr>Gather Data</vt:lpstr>
      <vt:lpstr>Analyze results</vt:lpstr>
      <vt:lpstr>Analyze the results</vt:lpstr>
      <vt:lpstr>PUBLISH, etc. </vt:lpstr>
      <vt:lpstr>Publish, etc</vt:lpstr>
      <vt:lpstr>Applying what we learned…</vt:lpstr>
    </vt:vector>
  </TitlesOfParts>
  <Company>Sioux City Community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 Method</dc:title>
  <dc:creator>LIMOGES, CRISTA KAY</dc:creator>
  <cp:lastModifiedBy>Moore, Kathrine [SR]</cp:lastModifiedBy>
  <cp:revision>2</cp:revision>
  <dcterms:created xsi:type="dcterms:W3CDTF">2018-05-28T19:31:52Z</dcterms:created>
  <dcterms:modified xsi:type="dcterms:W3CDTF">2020-02-23T22:06:24Z</dcterms:modified>
</cp:coreProperties>
</file>